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6" r:id="rId2"/>
    <p:sldId id="26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552A"/>
    <a:srgbClr val="C25CBD"/>
    <a:srgbClr val="E9B1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18" autoAdjust="0"/>
  </p:normalViewPr>
  <p:slideViewPr>
    <p:cSldViewPr snapToGrid="0">
      <p:cViewPr varScale="1">
        <p:scale>
          <a:sx n="81" d="100"/>
          <a:sy n="81" d="100"/>
        </p:scale>
        <p:origin x="96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061B9D-DBB0-4DBB-8314-83B71C47B5D8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C84DD133-BD90-4BC9-9AEE-C3884E7A593D}">
      <dgm:prSet phldrT="[文本]" custT="1"/>
      <dgm:spPr>
        <a:noFill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CN" altLang="en-US" sz="2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病毒性</a:t>
          </a:r>
          <a:endParaRPr lang="en-US" altLang="zh-CN" sz="2800" b="1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zh-CN" altLang="en-US" sz="2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肝炎</a:t>
          </a:r>
        </a:p>
      </dgm:t>
    </dgm:pt>
    <dgm:pt modelId="{3F489BDA-A5F5-4094-9B63-4091A6E2E11B}" type="parTrans" cxnId="{60043FE5-2587-4609-8526-AC3B8370714D}">
      <dgm:prSet/>
      <dgm:spPr/>
      <dgm:t>
        <a:bodyPr/>
        <a:lstStyle/>
        <a:p>
          <a:endParaRPr lang="zh-CN" altLang="en-US"/>
        </a:p>
      </dgm:t>
    </dgm:pt>
    <dgm:pt modelId="{42E5C564-2E31-475B-90A4-BC3F857C8606}" type="sibTrans" cxnId="{60043FE5-2587-4609-8526-AC3B8370714D}">
      <dgm:prSet/>
      <dgm:spPr/>
      <dgm:t>
        <a:bodyPr/>
        <a:lstStyle/>
        <a:p>
          <a:endParaRPr lang="zh-CN" altLang="en-US"/>
        </a:p>
      </dgm:t>
    </dgm:pt>
    <dgm:pt modelId="{DD7E9165-DA22-4D63-B220-72D95A1E32C4}">
      <dgm:prSet phldrT="[文本]" custT="1"/>
      <dgm:spPr>
        <a:gradFill rotWithShape="0">
          <a:gsLst>
            <a:gs pos="0">
              <a:schemeClr val="accent6">
                <a:lumMod val="60000"/>
                <a:lumOff val="40000"/>
              </a:schemeClr>
            </a:gs>
            <a:gs pos="0">
              <a:schemeClr val="accent6">
                <a:lumMod val="60000"/>
                <a:lumOff val="40000"/>
              </a:schemeClr>
            </a:gs>
            <a:gs pos="100000">
              <a:schemeClr val="bg1">
                <a:lumMod val="95000"/>
              </a:schemeClr>
            </a:gs>
          </a:gsLst>
          <a:lin ang="16200000" scaled="1"/>
        </a:gradFill>
      </dgm:spPr>
      <dgm:t>
        <a:bodyPr/>
        <a:lstStyle/>
        <a:p>
          <a:pPr>
            <a:lnSpc>
              <a:spcPct val="70000"/>
            </a:lnSpc>
            <a:spcAft>
              <a:spcPts val="0"/>
            </a:spcAft>
          </a:pPr>
          <a:r>
            <a:rPr lang="zh-CN" altLang="en-US" sz="2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预防为首</a:t>
          </a:r>
        </a:p>
      </dgm:t>
    </dgm:pt>
    <dgm:pt modelId="{948FD753-04ED-4F7C-BFD0-66AB44243D29}" type="parTrans" cxnId="{7ECA337A-891B-4D68-8178-0566192EB0DC}">
      <dgm:prSet/>
      <dgm:spPr/>
      <dgm:t>
        <a:bodyPr/>
        <a:lstStyle/>
        <a:p>
          <a:endParaRPr lang="zh-CN" altLang="en-US"/>
        </a:p>
      </dgm:t>
    </dgm:pt>
    <dgm:pt modelId="{AC601DA0-3B90-40BB-8BE7-42780FCE5E65}" type="sibTrans" cxnId="{7ECA337A-891B-4D68-8178-0566192EB0DC}">
      <dgm:prSet/>
      <dgm:spPr>
        <a:solidFill>
          <a:schemeClr val="bg1">
            <a:lumMod val="65000"/>
          </a:schemeClr>
        </a:solidFill>
        <a:ln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95000"/>
                </a:schemeClr>
              </a:gs>
              <a:gs pos="0">
                <a:schemeClr val="bg1">
                  <a:lumMod val="5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</dgm:spPr>
      <dgm:t>
        <a:bodyPr/>
        <a:lstStyle/>
        <a:p>
          <a:endParaRPr lang="zh-CN" altLang="en-US"/>
        </a:p>
      </dgm:t>
    </dgm:pt>
    <dgm:pt modelId="{767741E6-4123-4796-AE41-C30F1E52C6FC}">
      <dgm:prSet phldrT="[文本]" custT="1"/>
      <dgm:spPr>
        <a:gradFill rotWithShape="0">
          <a:gsLst>
            <a:gs pos="0">
              <a:srgbClr val="8BABC9"/>
            </a:gs>
            <a:gs pos="0">
              <a:schemeClr val="accent1">
                <a:lumMod val="67000"/>
              </a:schemeClr>
            </a:gs>
            <a:gs pos="0">
              <a:schemeClr val="accent2">
                <a:lumMod val="60000"/>
                <a:lumOff val="40000"/>
              </a:schemeClr>
            </a:gs>
            <a:gs pos="99000">
              <a:schemeClr val="bg1">
                <a:lumMod val="95000"/>
              </a:schemeClr>
            </a:gs>
          </a:gsLst>
          <a:lin ang="16200000" scaled="1"/>
        </a:gradFill>
      </dgm:spPr>
      <dgm:t>
        <a:bodyPr/>
        <a:lstStyle/>
        <a:p>
          <a:pPr>
            <a:lnSpc>
              <a:spcPct val="70000"/>
            </a:lnSpc>
            <a:spcAft>
              <a:spcPts val="0"/>
            </a:spcAft>
          </a:pPr>
          <a:r>
            <a:rPr lang="zh-CN" altLang="en-US" sz="2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药物应用</a:t>
          </a:r>
        </a:p>
      </dgm:t>
    </dgm:pt>
    <dgm:pt modelId="{75E2062E-780B-4F6A-971C-DAFA9EADEBC2}" type="parTrans" cxnId="{A23B9DB6-F44F-4CD8-B7B3-036C8E0E3E55}">
      <dgm:prSet/>
      <dgm:spPr/>
      <dgm:t>
        <a:bodyPr/>
        <a:lstStyle/>
        <a:p>
          <a:endParaRPr lang="zh-CN" altLang="en-US"/>
        </a:p>
      </dgm:t>
    </dgm:pt>
    <dgm:pt modelId="{42D2166F-18A5-42C6-A308-13914620F258}" type="sibTrans" cxnId="{A23B9DB6-F44F-4CD8-B7B3-036C8E0E3E55}">
      <dgm:prSet/>
      <dgm:spPr>
        <a:solidFill>
          <a:schemeClr val="bg1">
            <a:lumMod val="65000"/>
          </a:schemeClr>
        </a:solidFill>
      </dgm:spPr>
      <dgm:t>
        <a:bodyPr/>
        <a:lstStyle/>
        <a:p>
          <a:endParaRPr lang="zh-CN" altLang="en-US"/>
        </a:p>
      </dgm:t>
    </dgm:pt>
    <dgm:pt modelId="{5395E844-4ACF-4FA6-A908-CA938483B44D}">
      <dgm:prSet phldrT="[文本]" custT="1"/>
      <dgm:spPr>
        <a:gradFill rotWithShape="0">
          <a:gsLst>
            <a:gs pos="0">
              <a:schemeClr val="accent1">
                <a:lumMod val="67000"/>
              </a:schemeClr>
            </a:gs>
            <a:gs pos="0">
              <a:schemeClr val="accent1">
                <a:lumMod val="97000"/>
                <a:lumOff val="3000"/>
              </a:schemeClr>
            </a:gs>
            <a:gs pos="100000">
              <a:schemeClr val="bg1">
                <a:lumMod val="95000"/>
              </a:schemeClr>
            </a:gs>
          </a:gsLst>
          <a:lin ang="16200000" scaled="1"/>
        </a:gradFill>
      </dgm:spPr>
      <dgm:t>
        <a:bodyPr/>
        <a:lstStyle/>
        <a:p>
          <a:pPr>
            <a:lnSpc>
              <a:spcPct val="70000"/>
            </a:lnSpc>
            <a:spcAft>
              <a:spcPts val="0"/>
            </a:spcAft>
          </a:pPr>
          <a:r>
            <a:rPr lang="zh-CN" altLang="en-US" sz="2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医保护航</a:t>
          </a:r>
        </a:p>
      </dgm:t>
    </dgm:pt>
    <dgm:pt modelId="{9D2B9D69-A5B6-44F6-91E0-7B8CA33A244E}" type="parTrans" cxnId="{FCED4A91-FEDE-4506-A725-2B3461C21E67}">
      <dgm:prSet/>
      <dgm:spPr/>
      <dgm:t>
        <a:bodyPr/>
        <a:lstStyle/>
        <a:p>
          <a:endParaRPr lang="zh-CN" altLang="en-US"/>
        </a:p>
      </dgm:t>
    </dgm:pt>
    <dgm:pt modelId="{4FE61681-794D-423B-AEC0-191A759D0910}" type="sibTrans" cxnId="{FCED4A91-FEDE-4506-A725-2B3461C21E67}">
      <dgm:prSet/>
      <dgm:spPr>
        <a:solidFill>
          <a:schemeClr val="bg1">
            <a:lumMod val="65000"/>
          </a:schemeClr>
        </a:solidFill>
      </dgm:spPr>
      <dgm:t>
        <a:bodyPr/>
        <a:lstStyle/>
        <a:p>
          <a:endParaRPr lang="zh-CN" altLang="en-US"/>
        </a:p>
      </dgm:t>
    </dgm:pt>
    <dgm:pt modelId="{304BFF0F-4CE0-402F-BB3D-5ED267CCEF38}">
      <dgm:prSet phldrT="[文本]" custT="1"/>
      <dgm:spPr>
        <a:gradFill rotWithShape="0">
          <a:gsLst>
            <a:gs pos="0">
              <a:schemeClr val="accent4">
                <a:lumMod val="75000"/>
              </a:schemeClr>
            </a:gs>
            <a:gs pos="0">
              <a:schemeClr val="accent1">
                <a:lumMod val="67000"/>
              </a:schemeClr>
            </a:gs>
            <a:gs pos="0">
              <a:schemeClr val="accent2">
                <a:lumMod val="60000"/>
                <a:lumOff val="40000"/>
              </a:schemeClr>
            </a:gs>
            <a:gs pos="0">
              <a:schemeClr val="accent4">
                <a:lumMod val="60000"/>
                <a:lumOff val="40000"/>
              </a:schemeClr>
            </a:gs>
            <a:gs pos="100000">
              <a:schemeClr val="bg1">
                <a:lumMod val="95000"/>
              </a:schemeClr>
            </a:gs>
          </a:gsLst>
          <a:lin ang="16200000" scaled="1"/>
        </a:gradFill>
      </dgm:spPr>
      <dgm:t>
        <a:bodyPr/>
        <a:lstStyle/>
        <a:p>
          <a:pPr>
            <a:lnSpc>
              <a:spcPct val="70000"/>
            </a:lnSpc>
            <a:spcAft>
              <a:spcPts val="0"/>
            </a:spcAft>
          </a:pPr>
          <a:r>
            <a:rPr lang="zh-CN" altLang="en-US" sz="2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病因探究</a:t>
          </a:r>
        </a:p>
      </dgm:t>
    </dgm:pt>
    <dgm:pt modelId="{CEF30376-6B98-487F-9FD6-E80901EFCD5E}" type="parTrans" cxnId="{B7B3D331-6E71-4E55-882C-8F9E97CCA526}">
      <dgm:prSet/>
      <dgm:spPr/>
      <dgm:t>
        <a:bodyPr/>
        <a:lstStyle/>
        <a:p>
          <a:endParaRPr lang="zh-CN" altLang="en-US"/>
        </a:p>
      </dgm:t>
    </dgm:pt>
    <dgm:pt modelId="{DF50CABE-6B8E-4598-B3CF-BDE4FD0A2CB7}" type="sibTrans" cxnId="{B7B3D331-6E71-4E55-882C-8F9E97CCA526}">
      <dgm:prSet/>
      <dgm:spPr>
        <a:solidFill>
          <a:schemeClr val="bg1">
            <a:lumMod val="65000"/>
          </a:schemeClr>
        </a:solidFill>
      </dgm:spPr>
      <dgm:t>
        <a:bodyPr/>
        <a:lstStyle/>
        <a:p>
          <a:endParaRPr lang="zh-CN" altLang="en-US"/>
        </a:p>
      </dgm:t>
    </dgm:pt>
    <dgm:pt modelId="{09381526-BBF0-45DF-B32B-AD8281B07E8A}">
      <dgm:prSet phldrT="[文本]" custScaleX="148749" custScaleY="85752" custRadScaleRad="95665" custRadScaleInc="3410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zh-CN" altLang="en-US"/>
        </a:p>
      </dgm:t>
    </dgm:pt>
    <dgm:pt modelId="{5E7D73F2-C99E-409B-8E20-4742F63AE58C}" type="parTrans" cxnId="{E9FCAE44-46C0-47FC-BD75-7B8E32E19D23}">
      <dgm:prSet/>
      <dgm:spPr/>
      <dgm:t>
        <a:bodyPr/>
        <a:lstStyle/>
        <a:p>
          <a:endParaRPr lang="zh-CN" altLang="en-US"/>
        </a:p>
      </dgm:t>
    </dgm:pt>
    <dgm:pt modelId="{2074AF7C-D881-410F-BC48-86154051CCBA}" type="sibTrans" cxnId="{E9FCAE44-46C0-47FC-BD75-7B8E32E19D23}">
      <dgm:prSet/>
      <dgm:spPr/>
      <dgm:t>
        <a:bodyPr/>
        <a:lstStyle/>
        <a:p>
          <a:endParaRPr lang="zh-CN" altLang="en-US"/>
        </a:p>
      </dgm:t>
    </dgm:pt>
    <dgm:pt modelId="{66026F10-80A0-4219-A15B-CD14CEF8AF09}" type="pres">
      <dgm:prSet presAssocID="{30061B9D-DBB0-4DBB-8314-83B71C47B5D8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EB21BD9-35CE-44F5-BCD0-9C7AD8E53449}" type="pres">
      <dgm:prSet presAssocID="{C84DD133-BD90-4BC9-9AEE-C3884E7A593D}" presName="centerShape" presStyleLbl="node0" presStyleIdx="0" presStyleCnt="1" custScaleX="160998" custScaleY="73314" custLinFactNeighborY="-3923"/>
      <dgm:spPr/>
    </dgm:pt>
    <dgm:pt modelId="{947446B4-B046-4C41-9694-E43EB1C7D024}" type="pres">
      <dgm:prSet presAssocID="{DD7E9165-DA22-4D63-B220-72D95A1E32C4}" presName="node" presStyleLbl="node1" presStyleIdx="0" presStyleCnt="4">
        <dgm:presLayoutVars>
          <dgm:bulletEnabled val="1"/>
        </dgm:presLayoutVars>
      </dgm:prSet>
      <dgm:spPr/>
    </dgm:pt>
    <dgm:pt modelId="{E832F505-1943-4DA9-BF2F-D2855A446F01}" type="pres">
      <dgm:prSet presAssocID="{DD7E9165-DA22-4D63-B220-72D95A1E32C4}" presName="dummy" presStyleCnt="0"/>
      <dgm:spPr/>
    </dgm:pt>
    <dgm:pt modelId="{A8EEBC9F-7F88-48CA-9CE1-0D261887E9DC}" type="pres">
      <dgm:prSet presAssocID="{AC601DA0-3B90-40BB-8BE7-42780FCE5E65}" presName="sibTrans" presStyleLbl="sibTrans2D1" presStyleIdx="0" presStyleCnt="4"/>
      <dgm:spPr/>
    </dgm:pt>
    <dgm:pt modelId="{BA5977ED-3ECA-46DD-90AD-017BC6D48EE3}" type="pres">
      <dgm:prSet presAssocID="{767741E6-4123-4796-AE41-C30F1E52C6FC}" presName="node" presStyleLbl="node1" presStyleIdx="1" presStyleCnt="4">
        <dgm:presLayoutVars>
          <dgm:bulletEnabled val="1"/>
        </dgm:presLayoutVars>
      </dgm:prSet>
      <dgm:spPr/>
    </dgm:pt>
    <dgm:pt modelId="{5993FB2E-5E0E-49AB-A272-4BC5E4E75F36}" type="pres">
      <dgm:prSet presAssocID="{767741E6-4123-4796-AE41-C30F1E52C6FC}" presName="dummy" presStyleCnt="0"/>
      <dgm:spPr/>
    </dgm:pt>
    <dgm:pt modelId="{7A76ED2A-E286-446F-B032-661F5F9EA6B5}" type="pres">
      <dgm:prSet presAssocID="{42D2166F-18A5-42C6-A308-13914620F258}" presName="sibTrans" presStyleLbl="sibTrans2D1" presStyleIdx="1" presStyleCnt="4"/>
      <dgm:spPr/>
    </dgm:pt>
    <dgm:pt modelId="{A1AEE9D7-293E-45DA-B89C-111D23D16B56}" type="pres">
      <dgm:prSet presAssocID="{5395E844-4ACF-4FA6-A908-CA938483B44D}" presName="node" presStyleLbl="node1" presStyleIdx="2" presStyleCnt="4" custRadScaleRad="79615" custRadScaleInc="-7645">
        <dgm:presLayoutVars>
          <dgm:bulletEnabled val="1"/>
        </dgm:presLayoutVars>
      </dgm:prSet>
      <dgm:spPr/>
    </dgm:pt>
    <dgm:pt modelId="{DF173DB1-977F-4A51-AF77-47E7653F321D}" type="pres">
      <dgm:prSet presAssocID="{5395E844-4ACF-4FA6-A908-CA938483B44D}" presName="dummy" presStyleCnt="0"/>
      <dgm:spPr/>
    </dgm:pt>
    <dgm:pt modelId="{1876DD46-FC16-4C0E-A107-E47611F9A7B7}" type="pres">
      <dgm:prSet presAssocID="{4FE61681-794D-423B-AEC0-191A759D0910}" presName="sibTrans" presStyleLbl="sibTrans2D1" presStyleIdx="2" presStyleCnt="4"/>
      <dgm:spPr/>
    </dgm:pt>
    <dgm:pt modelId="{C98EE425-AA79-469C-84EB-41F2748F8BE0}" type="pres">
      <dgm:prSet presAssocID="{304BFF0F-4CE0-402F-BB3D-5ED267CCEF38}" presName="node" presStyleLbl="node1" presStyleIdx="3" presStyleCnt="4">
        <dgm:presLayoutVars>
          <dgm:bulletEnabled val="1"/>
        </dgm:presLayoutVars>
      </dgm:prSet>
      <dgm:spPr/>
    </dgm:pt>
    <dgm:pt modelId="{99FC152D-7EFE-4EDD-B9C9-4B97153974E1}" type="pres">
      <dgm:prSet presAssocID="{304BFF0F-4CE0-402F-BB3D-5ED267CCEF38}" presName="dummy" presStyleCnt="0"/>
      <dgm:spPr/>
    </dgm:pt>
    <dgm:pt modelId="{2159EAB2-03E3-4031-9789-E03FF2CC5691}" type="pres">
      <dgm:prSet presAssocID="{DF50CABE-6B8E-4598-B3CF-BDE4FD0A2CB7}" presName="sibTrans" presStyleLbl="sibTrans2D1" presStyleIdx="3" presStyleCnt="4"/>
      <dgm:spPr/>
    </dgm:pt>
  </dgm:ptLst>
  <dgm:cxnLst>
    <dgm:cxn modelId="{EE015D0F-43D4-4F42-AD6C-3B721DA0A5CA}" type="presOf" srcId="{5395E844-4ACF-4FA6-A908-CA938483B44D}" destId="{A1AEE9D7-293E-45DA-B89C-111D23D16B56}" srcOrd="0" destOrd="0" presId="urn:microsoft.com/office/officeart/2005/8/layout/radial6"/>
    <dgm:cxn modelId="{B7B3D331-6E71-4E55-882C-8F9E97CCA526}" srcId="{C84DD133-BD90-4BC9-9AEE-C3884E7A593D}" destId="{304BFF0F-4CE0-402F-BB3D-5ED267CCEF38}" srcOrd="3" destOrd="0" parTransId="{CEF30376-6B98-487F-9FD6-E80901EFCD5E}" sibTransId="{DF50CABE-6B8E-4598-B3CF-BDE4FD0A2CB7}"/>
    <dgm:cxn modelId="{4776583B-FE37-40CC-BE29-EF1C8242CB57}" type="presOf" srcId="{DD7E9165-DA22-4D63-B220-72D95A1E32C4}" destId="{947446B4-B046-4C41-9694-E43EB1C7D024}" srcOrd="0" destOrd="0" presId="urn:microsoft.com/office/officeart/2005/8/layout/radial6"/>
    <dgm:cxn modelId="{E9FCAE44-46C0-47FC-BD75-7B8E32E19D23}" srcId="{30061B9D-DBB0-4DBB-8314-83B71C47B5D8}" destId="{09381526-BBF0-45DF-B32B-AD8281B07E8A}" srcOrd="1" destOrd="0" parTransId="{5E7D73F2-C99E-409B-8E20-4742F63AE58C}" sibTransId="{2074AF7C-D881-410F-BC48-86154051CCBA}"/>
    <dgm:cxn modelId="{CA07554E-D5F2-42B2-80E9-720A1D760E96}" type="presOf" srcId="{42D2166F-18A5-42C6-A308-13914620F258}" destId="{7A76ED2A-E286-446F-B032-661F5F9EA6B5}" srcOrd="0" destOrd="0" presId="urn:microsoft.com/office/officeart/2005/8/layout/radial6"/>
    <dgm:cxn modelId="{77400556-C542-45A2-BF05-BBF9E40200C6}" type="presOf" srcId="{DF50CABE-6B8E-4598-B3CF-BDE4FD0A2CB7}" destId="{2159EAB2-03E3-4031-9789-E03FF2CC5691}" srcOrd="0" destOrd="0" presId="urn:microsoft.com/office/officeart/2005/8/layout/radial6"/>
    <dgm:cxn modelId="{7ECA337A-891B-4D68-8178-0566192EB0DC}" srcId="{C84DD133-BD90-4BC9-9AEE-C3884E7A593D}" destId="{DD7E9165-DA22-4D63-B220-72D95A1E32C4}" srcOrd="0" destOrd="0" parTransId="{948FD753-04ED-4F7C-BFD0-66AB44243D29}" sibTransId="{AC601DA0-3B90-40BB-8BE7-42780FCE5E65}"/>
    <dgm:cxn modelId="{FCED4A91-FEDE-4506-A725-2B3461C21E67}" srcId="{C84DD133-BD90-4BC9-9AEE-C3884E7A593D}" destId="{5395E844-4ACF-4FA6-A908-CA938483B44D}" srcOrd="2" destOrd="0" parTransId="{9D2B9D69-A5B6-44F6-91E0-7B8CA33A244E}" sibTransId="{4FE61681-794D-423B-AEC0-191A759D0910}"/>
    <dgm:cxn modelId="{E224C694-1250-4B12-8DD1-39483FF6A8D4}" type="presOf" srcId="{304BFF0F-4CE0-402F-BB3D-5ED267CCEF38}" destId="{C98EE425-AA79-469C-84EB-41F2748F8BE0}" srcOrd="0" destOrd="0" presId="urn:microsoft.com/office/officeart/2005/8/layout/radial6"/>
    <dgm:cxn modelId="{E8A6ABA8-D145-425F-9739-9D4AEF2C2DE5}" type="presOf" srcId="{AC601DA0-3B90-40BB-8BE7-42780FCE5E65}" destId="{A8EEBC9F-7F88-48CA-9CE1-0D261887E9DC}" srcOrd="0" destOrd="0" presId="urn:microsoft.com/office/officeart/2005/8/layout/radial6"/>
    <dgm:cxn modelId="{A23B9DB6-F44F-4CD8-B7B3-036C8E0E3E55}" srcId="{C84DD133-BD90-4BC9-9AEE-C3884E7A593D}" destId="{767741E6-4123-4796-AE41-C30F1E52C6FC}" srcOrd="1" destOrd="0" parTransId="{75E2062E-780B-4F6A-971C-DAFA9EADEBC2}" sibTransId="{42D2166F-18A5-42C6-A308-13914620F258}"/>
    <dgm:cxn modelId="{9DBC00D1-91CA-4189-8BFF-1219BC633EB9}" type="presOf" srcId="{C84DD133-BD90-4BC9-9AEE-C3884E7A593D}" destId="{6EB21BD9-35CE-44F5-BCD0-9C7AD8E53449}" srcOrd="0" destOrd="0" presId="urn:microsoft.com/office/officeart/2005/8/layout/radial6"/>
    <dgm:cxn modelId="{AB3903E1-9625-4204-8A51-F30FE1A1DD62}" type="presOf" srcId="{767741E6-4123-4796-AE41-C30F1E52C6FC}" destId="{BA5977ED-3ECA-46DD-90AD-017BC6D48EE3}" srcOrd="0" destOrd="0" presId="urn:microsoft.com/office/officeart/2005/8/layout/radial6"/>
    <dgm:cxn modelId="{60043FE5-2587-4609-8526-AC3B8370714D}" srcId="{30061B9D-DBB0-4DBB-8314-83B71C47B5D8}" destId="{C84DD133-BD90-4BC9-9AEE-C3884E7A593D}" srcOrd="0" destOrd="0" parTransId="{3F489BDA-A5F5-4094-9B63-4091A6E2E11B}" sibTransId="{42E5C564-2E31-475B-90A4-BC3F857C8606}"/>
    <dgm:cxn modelId="{278215E7-287A-4238-8E56-C65E270175FF}" type="presOf" srcId="{4FE61681-794D-423B-AEC0-191A759D0910}" destId="{1876DD46-FC16-4C0E-A107-E47611F9A7B7}" srcOrd="0" destOrd="0" presId="urn:microsoft.com/office/officeart/2005/8/layout/radial6"/>
    <dgm:cxn modelId="{493870F8-5E7B-4D61-AC50-E93DDEE7372D}" type="presOf" srcId="{30061B9D-DBB0-4DBB-8314-83B71C47B5D8}" destId="{66026F10-80A0-4219-A15B-CD14CEF8AF09}" srcOrd="0" destOrd="0" presId="urn:microsoft.com/office/officeart/2005/8/layout/radial6"/>
    <dgm:cxn modelId="{4558F170-2329-4169-8382-E6A6962E366E}" type="presParOf" srcId="{66026F10-80A0-4219-A15B-CD14CEF8AF09}" destId="{6EB21BD9-35CE-44F5-BCD0-9C7AD8E53449}" srcOrd="0" destOrd="0" presId="urn:microsoft.com/office/officeart/2005/8/layout/radial6"/>
    <dgm:cxn modelId="{17016F7D-6AF2-4EE9-B2E5-6B429EBB3726}" type="presParOf" srcId="{66026F10-80A0-4219-A15B-CD14CEF8AF09}" destId="{947446B4-B046-4C41-9694-E43EB1C7D024}" srcOrd="1" destOrd="0" presId="urn:microsoft.com/office/officeart/2005/8/layout/radial6"/>
    <dgm:cxn modelId="{723F8DC2-5228-4CD6-84FA-37188C81694C}" type="presParOf" srcId="{66026F10-80A0-4219-A15B-CD14CEF8AF09}" destId="{E832F505-1943-4DA9-BF2F-D2855A446F01}" srcOrd="2" destOrd="0" presId="urn:microsoft.com/office/officeart/2005/8/layout/radial6"/>
    <dgm:cxn modelId="{D503191F-7537-404B-803C-43C42482FDEB}" type="presParOf" srcId="{66026F10-80A0-4219-A15B-CD14CEF8AF09}" destId="{A8EEBC9F-7F88-48CA-9CE1-0D261887E9DC}" srcOrd="3" destOrd="0" presId="urn:microsoft.com/office/officeart/2005/8/layout/radial6"/>
    <dgm:cxn modelId="{756673F3-C417-4B45-BB48-A8AB4319B1C9}" type="presParOf" srcId="{66026F10-80A0-4219-A15B-CD14CEF8AF09}" destId="{BA5977ED-3ECA-46DD-90AD-017BC6D48EE3}" srcOrd="4" destOrd="0" presId="urn:microsoft.com/office/officeart/2005/8/layout/radial6"/>
    <dgm:cxn modelId="{C23C56DC-D70F-4FB1-BCAE-E373535C6B90}" type="presParOf" srcId="{66026F10-80A0-4219-A15B-CD14CEF8AF09}" destId="{5993FB2E-5E0E-49AB-A272-4BC5E4E75F36}" srcOrd="5" destOrd="0" presId="urn:microsoft.com/office/officeart/2005/8/layout/radial6"/>
    <dgm:cxn modelId="{FD82E429-917A-4912-BA19-FEDE3F877A12}" type="presParOf" srcId="{66026F10-80A0-4219-A15B-CD14CEF8AF09}" destId="{7A76ED2A-E286-446F-B032-661F5F9EA6B5}" srcOrd="6" destOrd="0" presId="urn:microsoft.com/office/officeart/2005/8/layout/radial6"/>
    <dgm:cxn modelId="{6414B7F9-D1F1-4D12-BCA0-C532E52B107E}" type="presParOf" srcId="{66026F10-80A0-4219-A15B-CD14CEF8AF09}" destId="{A1AEE9D7-293E-45DA-B89C-111D23D16B56}" srcOrd="7" destOrd="0" presId="urn:microsoft.com/office/officeart/2005/8/layout/radial6"/>
    <dgm:cxn modelId="{E58CD23B-620C-4161-AA0D-047C6D2FC312}" type="presParOf" srcId="{66026F10-80A0-4219-A15B-CD14CEF8AF09}" destId="{DF173DB1-977F-4A51-AF77-47E7653F321D}" srcOrd="8" destOrd="0" presId="urn:microsoft.com/office/officeart/2005/8/layout/radial6"/>
    <dgm:cxn modelId="{E05EF620-CDFC-42D1-8EEB-858B76D698D7}" type="presParOf" srcId="{66026F10-80A0-4219-A15B-CD14CEF8AF09}" destId="{1876DD46-FC16-4C0E-A107-E47611F9A7B7}" srcOrd="9" destOrd="0" presId="urn:microsoft.com/office/officeart/2005/8/layout/radial6"/>
    <dgm:cxn modelId="{4BAE74FD-49D9-4267-880A-07AAC0B30AA9}" type="presParOf" srcId="{66026F10-80A0-4219-A15B-CD14CEF8AF09}" destId="{C98EE425-AA79-469C-84EB-41F2748F8BE0}" srcOrd="10" destOrd="0" presId="urn:microsoft.com/office/officeart/2005/8/layout/radial6"/>
    <dgm:cxn modelId="{8FA8C92F-0DA0-47E5-937B-8813C4C6762C}" type="presParOf" srcId="{66026F10-80A0-4219-A15B-CD14CEF8AF09}" destId="{99FC152D-7EFE-4EDD-B9C9-4B97153974E1}" srcOrd="11" destOrd="0" presId="urn:microsoft.com/office/officeart/2005/8/layout/radial6"/>
    <dgm:cxn modelId="{B87D11FE-C075-4114-A743-43898EEA9C6F}" type="presParOf" srcId="{66026F10-80A0-4219-A15B-CD14CEF8AF09}" destId="{2159EAB2-03E3-4031-9789-E03FF2CC5691}" srcOrd="12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59EAB2-03E3-4031-9789-E03FF2CC5691}">
      <dsp:nvSpPr>
        <dsp:cNvPr id="0" name=""/>
        <dsp:cNvSpPr/>
      </dsp:nvSpPr>
      <dsp:spPr>
        <a:xfrm>
          <a:off x="3120261" y="562040"/>
          <a:ext cx="3744303" cy="3744303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bg1">
            <a:lumMod val="6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76DD46-FC16-4C0E-A107-E47611F9A7B7}">
      <dsp:nvSpPr>
        <dsp:cNvPr id="0" name=""/>
        <dsp:cNvSpPr/>
      </dsp:nvSpPr>
      <dsp:spPr>
        <a:xfrm>
          <a:off x="3082148" y="190630"/>
          <a:ext cx="3744303" cy="3744303"/>
        </a:xfrm>
        <a:prstGeom prst="blockArc">
          <a:avLst>
            <a:gd name="adj1" fmla="val 5218739"/>
            <a:gd name="adj2" fmla="val 10096909"/>
            <a:gd name="adj3" fmla="val 4640"/>
          </a:avLst>
        </a:prstGeom>
        <a:solidFill>
          <a:schemeClr val="bg1">
            <a:lumMod val="6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76ED2A-E286-446F-B032-661F5F9EA6B5}">
      <dsp:nvSpPr>
        <dsp:cNvPr id="0" name=""/>
        <dsp:cNvSpPr/>
      </dsp:nvSpPr>
      <dsp:spPr>
        <a:xfrm>
          <a:off x="3158882" y="188194"/>
          <a:ext cx="3744303" cy="3744303"/>
        </a:xfrm>
        <a:prstGeom prst="blockArc">
          <a:avLst>
            <a:gd name="adj1" fmla="val 707768"/>
            <a:gd name="adj2" fmla="val 5363072"/>
            <a:gd name="adj3" fmla="val 4640"/>
          </a:avLst>
        </a:prstGeom>
        <a:solidFill>
          <a:schemeClr val="bg1">
            <a:lumMod val="6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EEBC9F-7F88-48CA-9CE1-0D261887E9DC}">
      <dsp:nvSpPr>
        <dsp:cNvPr id="0" name=""/>
        <dsp:cNvSpPr/>
      </dsp:nvSpPr>
      <dsp:spPr>
        <a:xfrm>
          <a:off x="3120261" y="562040"/>
          <a:ext cx="3744303" cy="3744303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bg1">
            <a:lumMod val="65000"/>
          </a:schemeClr>
        </a:solidFill>
        <a:ln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95000"/>
                </a:schemeClr>
              </a:gs>
              <a:gs pos="0">
                <a:schemeClr val="bg1">
                  <a:lumMod val="5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B21BD9-35CE-44F5-BCD0-9C7AD8E53449}">
      <dsp:nvSpPr>
        <dsp:cNvPr id="0" name=""/>
        <dsp:cNvSpPr/>
      </dsp:nvSpPr>
      <dsp:spPr>
        <a:xfrm>
          <a:off x="3605049" y="1658943"/>
          <a:ext cx="2774728" cy="1263533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CN" altLang="en-US" sz="2800" b="1" kern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病毒性</a:t>
          </a:r>
          <a:endParaRPr lang="en-US" altLang="zh-CN" sz="2800" b="1" kern="12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CN" altLang="en-US" sz="2800" b="1" kern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肝炎</a:t>
          </a:r>
        </a:p>
      </dsp:txBody>
      <dsp:txXfrm>
        <a:off x="4011399" y="1843983"/>
        <a:ext cx="1962028" cy="893453"/>
      </dsp:txXfrm>
    </dsp:sp>
    <dsp:sp modelId="{947446B4-B046-4C41-9694-E43EB1C7D024}">
      <dsp:nvSpPr>
        <dsp:cNvPr id="0" name=""/>
        <dsp:cNvSpPr/>
      </dsp:nvSpPr>
      <dsp:spPr>
        <a:xfrm>
          <a:off x="4389204" y="2262"/>
          <a:ext cx="1206418" cy="1206418"/>
        </a:xfrm>
        <a:prstGeom prst="ellipse">
          <a:avLst/>
        </a:prstGeom>
        <a:gradFill rotWithShape="0">
          <a:gsLst>
            <a:gs pos="0">
              <a:schemeClr val="accent6">
                <a:lumMod val="60000"/>
                <a:lumOff val="40000"/>
              </a:schemeClr>
            </a:gs>
            <a:gs pos="0">
              <a:schemeClr val="accent6">
                <a:lumMod val="60000"/>
                <a:lumOff val="40000"/>
              </a:schemeClr>
            </a:gs>
            <a:gs pos="100000">
              <a:schemeClr val="bg1">
                <a:lumMod val="95000"/>
              </a:schemeClr>
            </a:gs>
          </a:gsLst>
          <a:lin ang="162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7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CN" altLang="en-US" sz="2800" b="1" kern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预防为首</a:t>
          </a:r>
        </a:p>
      </dsp:txBody>
      <dsp:txXfrm>
        <a:off x="4565880" y="178938"/>
        <a:ext cx="853066" cy="853066"/>
      </dsp:txXfrm>
    </dsp:sp>
    <dsp:sp modelId="{BA5977ED-3ECA-46DD-90AD-017BC6D48EE3}">
      <dsp:nvSpPr>
        <dsp:cNvPr id="0" name=""/>
        <dsp:cNvSpPr/>
      </dsp:nvSpPr>
      <dsp:spPr>
        <a:xfrm>
          <a:off x="6217924" y="1830982"/>
          <a:ext cx="1206418" cy="1206418"/>
        </a:xfrm>
        <a:prstGeom prst="ellipse">
          <a:avLst/>
        </a:prstGeom>
        <a:gradFill rotWithShape="0">
          <a:gsLst>
            <a:gs pos="0">
              <a:srgbClr val="8BABC9"/>
            </a:gs>
            <a:gs pos="0">
              <a:schemeClr val="accent1">
                <a:lumMod val="67000"/>
              </a:schemeClr>
            </a:gs>
            <a:gs pos="0">
              <a:schemeClr val="accent2">
                <a:lumMod val="60000"/>
                <a:lumOff val="40000"/>
              </a:schemeClr>
            </a:gs>
            <a:gs pos="99000">
              <a:schemeClr val="bg1">
                <a:lumMod val="95000"/>
              </a:schemeClr>
            </a:gs>
          </a:gsLst>
          <a:lin ang="162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7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CN" altLang="en-US" sz="2800" b="1" kern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药物应用</a:t>
          </a:r>
        </a:p>
      </dsp:txBody>
      <dsp:txXfrm>
        <a:off x="6394600" y="2007658"/>
        <a:ext cx="853066" cy="853066"/>
      </dsp:txXfrm>
    </dsp:sp>
    <dsp:sp modelId="{A1AEE9D7-293E-45DA-B89C-111D23D16B56}">
      <dsp:nvSpPr>
        <dsp:cNvPr id="0" name=""/>
        <dsp:cNvSpPr/>
      </dsp:nvSpPr>
      <dsp:spPr>
        <a:xfrm>
          <a:off x="4447468" y="3285752"/>
          <a:ext cx="1206418" cy="1206418"/>
        </a:xfrm>
        <a:prstGeom prst="ellipse">
          <a:avLst/>
        </a:prstGeom>
        <a:gradFill rotWithShape="0">
          <a:gsLst>
            <a:gs pos="0">
              <a:schemeClr val="accent1">
                <a:lumMod val="67000"/>
              </a:schemeClr>
            </a:gs>
            <a:gs pos="0">
              <a:schemeClr val="accent1">
                <a:lumMod val="97000"/>
                <a:lumOff val="3000"/>
              </a:schemeClr>
            </a:gs>
            <a:gs pos="100000">
              <a:schemeClr val="bg1">
                <a:lumMod val="95000"/>
              </a:schemeClr>
            </a:gs>
          </a:gsLst>
          <a:lin ang="162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7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CN" altLang="en-US" sz="2800" b="1" kern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医保护航</a:t>
          </a:r>
        </a:p>
      </dsp:txBody>
      <dsp:txXfrm>
        <a:off x="4624144" y="3462428"/>
        <a:ext cx="853066" cy="853066"/>
      </dsp:txXfrm>
    </dsp:sp>
    <dsp:sp modelId="{C98EE425-AA79-469C-84EB-41F2748F8BE0}">
      <dsp:nvSpPr>
        <dsp:cNvPr id="0" name=""/>
        <dsp:cNvSpPr/>
      </dsp:nvSpPr>
      <dsp:spPr>
        <a:xfrm>
          <a:off x="2560483" y="1830982"/>
          <a:ext cx="1206418" cy="1206418"/>
        </a:xfrm>
        <a:prstGeom prst="ellipse">
          <a:avLst/>
        </a:prstGeom>
        <a:gradFill rotWithShape="0">
          <a:gsLst>
            <a:gs pos="0">
              <a:schemeClr val="accent4">
                <a:lumMod val="75000"/>
              </a:schemeClr>
            </a:gs>
            <a:gs pos="0">
              <a:schemeClr val="accent1">
                <a:lumMod val="67000"/>
              </a:schemeClr>
            </a:gs>
            <a:gs pos="0">
              <a:schemeClr val="accent2">
                <a:lumMod val="60000"/>
                <a:lumOff val="40000"/>
              </a:schemeClr>
            </a:gs>
            <a:gs pos="0">
              <a:schemeClr val="accent4">
                <a:lumMod val="60000"/>
                <a:lumOff val="40000"/>
              </a:schemeClr>
            </a:gs>
            <a:gs pos="100000">
              <a:schemeClr val="bg1">
                <a:lumMod val="95000"/>
              </a:schemeClr>
            </a:gs>
          </a:gsLst>
          <a:lin ang="162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7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CN" altLang="en-US" sz="2800" b="1" kern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病因探究</a:t>
          </a:r>
        </a:p>
      </dsp:txBody>
      <dsp:txXfrm>
        <a:off x="2737159" y="2007658"/>
        <a:ext cx="853066" cy="8530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F32D5-BF7C-40B0-9C1B-FCC01EBEA4D0}" type="datetimeFigureOut">
              <a:rPr lang="zh-CN" altLang="en-US" smtClean="0"/>
              <a:t>2022/9/29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1FADD-EBA2-4B51-BC8C-1E95931F71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936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1FADD-EBA2-4B51-BC8C-1E95931F712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0661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41FADD-EBA2-4B51-BC8C-1E95931F712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6471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4D54-0A43-4692-81A7-47AAEFEF4F01}" type="datetimeFigureOut">
              <a:rPr lang="zh-CN" altLang="en-US" smtClean="0"/>
              <a:t>2022/9/29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4C2B-4346-44B0-8BF9-F29E5322D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5277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4D54-0A43-4692-81A7-47AAEFEF4F01}" type="datetimeFigureOut">
              <a:rPr lang="zh-CN" altLang="en-US" smtClean="0"/>
              <a:t>2022/9/29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4C2B-4346-44B0-8BF9-F29E5322D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6355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4D54-0A43-4692-81A7-47AAEFEF4F01}" type="datetimeFigureOut">
              <a:rPr lang="zh-CN" altLang="en-US" smtClean="0"/>
              <a:t>2022/9/29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4C2B-4346-44B0-8BF9-F29E5322D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581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4D54-0A43-4692-81A7-47AAEFEF4F01}" type="datetimeFigureOut">
              <a:rPr lang="zh-CN" altLang="en-US" smtClean="0"/>
              <a:t>2022/9/29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4C2B-4346-44B0-8BF9-F29E5322D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7643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4D54-0A43-4692-81A7-47AAEFEF4F01}" type="datetimeFigureOut">
              <a:rPr lang="zh-CN" altLang="en-US" smtClean="0"/>
              <a:t>2022/9/29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4C2B-4346-44B0-8BF9-F29E5322D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7668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4D54-0A43-4692-81A7-47AAEFEF4F01}" type="datetimeFigureOut">
              <a:rPr lang="zh-CN" altLang="en-US" smtClean="0"/>
              <a:t>2022/9/29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4C2B-4346-44B0-8BF9-F29E5322D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0058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4D54-0A43-4692-81A7-47AAEFEF4F01}" type="datetimeFigureOut">
              <a:rPr lang="zh-CN" altLang="en-US" smtClean="0"/>
              <a:t>2022/9/29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4C2B-4346-44B0-8BF9-F29E5322D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400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4D54-0A43-4692-81A7-47AAEFEF4F01}" type="datetimeFigureOut">
              <a:rPr lang="zh-CN" altLang="en-US" smtClean="0"/>
              <a:t>2022/9/29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4C2B-4346-44B0-8BF9-F29E5322D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534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4D54-0A43-4692-81A7-47AAEFEF4F01}" type="datetimeFigureOut">
              <a:rPr lang="zh-CN" altLang="en-US" smtClean="0"/>
              <a:t>2022/9/29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4C2B-4346-44B0-8BF9-F29E5322D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6132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4D54-0A43-4692-81A7-47AAEFEF4F01}" type="datetimeFigureOut">
              <a:rPr lang="zh-CN" altLang="en-US" smtClean="0"/>
              <a:t>2022/9/29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4C2B-4346-44B0-8BF9-F29E5322D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6329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4D54-0A43-4692-81A7-47AAEFEF4F01}" type="datetimeFigureOut">
              <a:rPr lang="zh-CN" altLang="en-US" smtClean="0"/>
              <a:t>2022/9/29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4C2B-4346-44B0-8BF9-F29E5322D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3460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B4D54-0A43-4692-81A7-47AAEFEF4F01}" type="datetimeFigureOut">
              <a:rPr lang="zh-CN" altLang="en-US" smtClean="0"/>
              <a:t>2022/9/29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D4C2B-4346-44B0-8BF9-F29E5322DC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6678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4.tiff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B51EA891-A604-4439-82E3-A4424BA526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58788"/>
            <a:ext cx="12192000" cy="6177188"/>
          </a:xfrm>
          <a:prstGeom prst="rect">
            <a:avLst/>
          </a:prstGeom>
        </p:spPr>
      </p:pic>
      <p:graphicFrame>
        <p:nvGraphicFramePr>
          <p:cNvPr id="3" name="图示 2"/>
          <p:cNvGraphicFramePr/>
          <p:nvPr>
            <p:extLst>
              <p:ext uri="{D42A27DB-BD31-4B8C-83A1-F6EECF244321}">
                <p14:modId xmlns:p14="http://schemas.microsoft.com/office/powerpoint/2010/main" val="1640180000"/>
              </p:ext>
            </p:extLst>
          </p:nvPr>
        </p:nvGraphicFramePr>
        <p:xfrm>
          <a:off x="427253" y="1475183"/>
          <a:ext cx="9984827" cy="4868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3504115" y="322456"/>
            <a:ext cx="5510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病毒性肝炎</a:t>
            </a: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的预防与治疗</a:t>
            </a:r>
          </a:p>
        </p:txBody>
      </p:sp>
      <p:sp>
        <p:nvSpPr>
          <p:cNvPr id="5" name="矩形 4"/>
          <p:cNvSpPr/>
          <p:nvPr/>
        </p:nvSpPr>
        <p:spPr>
          <a:xfrm>
            <a:off x="6461161" y="5832764"/>
            <a:ext cx="54947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u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科研、教学、生产和管理紧密协作，全面推进病毒性肝炎的预防和治疗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4725" y="1255712"/>
            <a:ext cx="3439134" cy="1569660"/>
          </a:xfrm>
          <a:prstGeom prst="rect">
            <a:avLst/>
          </a:prstGeom>
          <a:noFill/>
          <a:ln w="15875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4">
                    <a:lumMod val="75000"/>
                  </a:schemeClr>
                </a:gs>
                <a:gs pos="100000">
                  <a:schemeClr val="accent1">
                    <a:lumMod val="45000"/>
                    <a:lumOff val="55000"/>
                  </a:schemeClr>
                </a:gs>
                <a:gs pos="100000">
                  <a:schemeClr val="accent4">
                    <a:lumMod val="75000"/>
                  </a:schemeClr>
                </a:gs>
              </a:gsLst>
              <a:lin ang="5400000" scaled="1"/>
            </a:gra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病毒感染是主因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2020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年诺贝尔医学奖授予发现丙肝病毒的科学家</a:t>
            </a:r>
          </a:p>
        </p:txBody>
      </p:sp>
      <p:grpSp>
        <p:nvGrpSpPr>
          <p:cNvPr id="21" name="组合 20"/>
          <p:cNvGrpSpPr/>
          <p:nvPr/>
        </p:nvGrpSpPr>
        <p:grpSpPr>
          <a:xfrm>
            <a:off x="6859082" y="1028023"/>
            <a:ext cx="4139637" cy="1703413"/>
            <a:chOff x="6726621" y="509983"/>
            <a:chExt cx="4392396" cy="1704485"/>
          </a:xfrm>
        </p:grpSpPr>
        <p:sp>
          <p:nvSpPr>
            <p:cNvPr id="7" name="圆角矩形 6"/>
            <p:cNvSpPr/>
            <p:nvPr/>
          </p:nvSpPr>
          <p:spPr>
            <a:xfrm>
              <a:off x="6726621" y="509983"/>
              <a:ext cx="4392396" cy="170448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6777291" y="577394"/>
              <a:ext cx="4265831" cy="1569660"/>
            </a:xfrm>
            <a:prstGeom prst="rect">
              <a:avLst/>
            </a:prstGeom>
            <a:noFill/>
            <a:ln w="15875">
              <a:gradFill>
                <a:gsLst>
                  <a:gs pos="91800">
                    <a:schemeClr val="accent6">
                      <a:lumMod val="75000"/>
                    </a:schemeClr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6">
                      <a:lumMod val="75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1"/>
              </a:gradFill>
            </a:ln>
          </p:spPr>
          <p:txBody>
            <a:bodyPr wrap="square" rtlCol="0">
              <a:spAutoFit/>
            </a:bodyPr>
            <a:lstStyle/>
            <a:p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疫苗自主化：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甲肝减毒活疫苗</a:t>
              </a: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-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毛江森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乙肝疫苗</a:t>
              </a: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-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陶其敏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基因工程乙肝疫苗</a:t>
              </a:r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-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李载平</a:t>
              </a:r>
            </a:p>
          </p:txBody>
        </p:sp>
      </p:grpSp>
      <p:sp>
        <p:nvSpPr>
          <p:cNvPr id="12" name="矩形 11"/>
          <p:cNvSpPr/>
          <p:nvPr/>
        </p:nvSpPr>
        <p:spPr>
          <a:xfrm>
            <a:off x="7985516" y="3987689"/>
            <a:ext cx="3599843" cy="1200329"/>
          </a:xfrm>
          <a:prstGeom prst="rect">
            <a:avLst/>
          </a:prstGeom>
          <a:ln w="15875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2">
                    <a:lumMod val="75000"/>
                  </a:schemeClr>
                </a:gs>
                <a:gs pos="89000">
                  <a:schemeClr val="accent2">
                    <a:lumMod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我国自主研发的抗乙肝病毒药艾米替诺福韦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抗乙肝、丙肝药物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27253" y="5256349"/>
            <a:ext cx="4012086" cy="1200329"/>
          </a:xfrm>
          <a:prstGeom prst="rect">
            <a:avLst/>
          </a:prstGeom>
          <a:noFill/>
          <a:ln w="15875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5">
                    <a:lumMod val="75000"/>
                  </a:schemeClr>
                </a:gs>
                <a:gs pos="85000">
                  <a:schemeClr val="accent5">
                    <a:lumMod val="75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5400000" scaled="1"/>
            </a:gra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抗肝炎病毒药物纳入医保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健康中国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2030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规划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消除丙肝公共卫生危害</a:t>
            </a: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7971" y="3483865"/>
            <a:ext cx="483390" cy="503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3510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B51EA891-A604-4439-82E3-A4424BA526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5704" y="999659"/>
            <a:ext cx="12192000" cy="6177188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3504115" y="322456"/>
            <a:ext cx="5510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病毒性肝炎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的预防与治疗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6859082" y="1028023"/>
            <a:ext cx="4139637" cy="170341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弧形 14"/>
          <p:cNvSpPr/>
          <p:nvPr/>
        </p:nvSpPr>
        <p:spPr>
          <a:xfrm flipV="1">
            <a:off x="-9710763" y="-409883"/>
            <a:ext cx="20606088" cy="6463973"/>
          </a:xfrm>
          <a:prstGeom prst="arc">
            <a:avLst>
              <a:gd name="adj1" fmla="val 16200000"/>
              <a:gd name="adj2" fmla="val 21494273"/>
            </a:avLst>
          </a:prstGeom>
          <a:ln w="60325" cap="rnd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0">
                  <a:schemeClr val="accent1">
                    <a:lumMod val="45000"/>
                    <a:lumOff val="55000"/>
                  </a:schemeClr>
                </a:gs>
                <a:gs pos="100000">
                  <a:schemeClr val="accent5">
                    <a:lumMod val="7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6" name="组合 15"/>
          <p:cNvGrpSpPr/>
          <p:nvPr/>
        </p:nvGrpSpPr>
        <p:grpSpPr>
          <a:xfrm>
            <a:off x="723741" y="4782902"/>
            <a:ext cx="1206418" cy="1206418"/>
            <a:chOff x="3672776" y="73664"/>
            <a:chExt cx="1206418" cy="1206418"/>
          </a:xfr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grpSpPr>
        <p:sp>
          <p:nvSpPr>
            <p:cNvPr id="17" name="椭圆 16"/>
            <p:cNvSpPr/>
            <p:nvPr/>
          </p:nvSpPr>
          <p:spPr>
            <a:xfrm>
              <a:off x="3672776" y="73664"/>
              <a:ext cx="1206418" cy="1206418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8" name="椭圆 4"/>
            <p:cNvSpPr/>
            <p:nvPr/>
          </p:nvSpPr>
          <p:spPr>
            <a:xfrm>
              <a:off x="3849452" y="301688"/>
              <a:ext cx="853066" cy="85306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35560" rIns="35560" bIns="3556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800" b="1" kern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病因探究</a:t>
              </a: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4745888" y="4462251"/>
            <a:ext cx="1206418" cy="1206418"/>
            <a:chOff x="4389204" y="2262"/>
            <a:chExt cx="1206418" cy="1206418"/>
          </a:xfr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85000">
                <a:schemeClr val="accent6">
                  <a:lumMod val="60000"/>
                  <a:lumOff val="40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grpSpPr>
        <p:sp>
          <p:nvSpPr>
            <p:cNvPr id="20" name="椭圆 19"/>
            <p:cNvSpPr/>
            <p:nvPr/>
          </p:nvSpPr>
          <p:spPr>
            <a:xfrm>
              <a:off x="4389204" y="2262"/>
              <a:ext cx="1206418" cy="1206418"/>
            </a:xfrm>
            <a:prstGeom prst="ellipse">
              <a:avLst/>
            </a:prstGeom>
            <a:gradFill>
              <a:gsLst>
                <a:gs pos="0">
                  <a:schemeClr val="accent4">
                    <a:lumMod val="5000"/>
                    <a:lumOff val="95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40000"/>
                    <a:lumOff val="60000"/>
                  </a:schemeClr>
                </a:gs>
                <a:gs pos="100000">
                  <a:schemeClr val="accent4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22" name="椭圆 4"/>
            <p:cNvSpPr/>
            <p:nvPr/>
          </p:nvSpPr>
          <p:spPr>
            <a:xfrm>
              <a:off x="4565880" y="178938"/>
              <a:ext cx="853066" cy="85306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35560" rIns="35560" bIns="3556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800" b="1" kern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预防为首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8173309" y="3485044"/>
            <a:ext cx="1206418" cy="1206418"/>
            <a:chOff x="6217924" y="1830982"/>
            <a:chExt cx="1206418" cy="1206418"/>
          </a:xfr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grpSpPr>
        <p:sp>
          <p:nvSpPr>
            <p:cNvPr id="24" name="椭圆 23"/>
            <p:cNvSpPr/>
            <p:nvPr/>
          </p:nvSpPr>
          <p:spPr>
            <a:xfrm>
              <a:off x="6217924" y="1830982"/>
              <a:ext cx="1206418" cy="1206418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25" name="椭圆 4"/>
            <p:cNvSpPr/>
            <p:nvPr/>
          </p:nvSpPr>
          <p:spPr>
            <a:xfrm>
              <a:off x="6394600" y="2007658"/>
              <a:ext cx="853066" cy="85306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35560" rIns="35560" bIns="3556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800" b="1" kern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药物治疗</a:t>
              </a:r>
            </a:p>
          </p:txBody>
        </p:sp>
      </p:grpSp>
      <p:cxnSp>
        <p:nvCxnSpPr>
          <p:cNvPr id="26" name="直接箭头连接符 25"/>
          <p:cNvCxnSpPr/>
          <p:nvPr/>
        </p:nvCxnSpPr>
        <p:spPr>
          <a:xfrm flipV="1">
            <a:off x="2686813" y="1901182"/>
            <a:ext cx="7156655" cy="1286"/>
          </a:xfrm>
          <a:prstGeom prst="straightConnector1">
            <a:avLst/>
          </a:prstGeom>
          <a:ln w="603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矩形 26"/>
          <p:cNvSpPr/>
          <p:nvPr/>
        </p:nvSpPr>
        <p:spPr>
          <a:xfrm>
            <a:off x="7145037" y="5383904"/>
            <a:ext cx="46711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u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科研、教学、生产和管理紧密协作，全面推进病毒性肝炎的预防和治疗</a:t>
            </a:r>
          </a:p>
        </p:txBody>
      </p:sp>
      <p:grpSp>
        <p:nvGrpSpPr>
          <p:cNvPr id="28" name="组合 27"/>
          <p:cNvGrpSpPr/>
          <p:nvPr/>
        </p:nvGrpSpPr>
        <p:grpSpPr>
          <a:xfrm>
            <a:off x="10387128" y="1748014"/>
            <a:ext cx="1523291" cy="1412539"/>
            <a:chOff x="3873135" y="1795978"/>
            <a:chExt cx="2196612" cy="1263533"/>
          </a:xfrm>
        </p:grpSpPr>
        <p:sp>
          <p:nvSpPr>
            <p:cNvPr id="29" name="椭圆 28"/>
            <p:cNvSpPr/>
            <p:nvPr/>
          </p:nvSpPr>
          <p:spPr>
            <a:xfrm>
              <a:off x="3873135" y="1795978"/>
              <a:ext cx="2196612" cy="1263533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5">
                    <a:lumMod val="75000"/>
                  </a:schemeClr>
                </a:gs>
                <a:gs pos="100000">
                  <a:schemeClr val="accent5">
                    <a:lumMod val="75000"/>
                  </a:schemeClr>
                </a:gs>
                <a:gs pos="100000">
                  <a:schemeClr val="accent5"/>
                </a:gs>
              </a:gsLst>
              <a:lin ang="5400000" scaled="1"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30" name="椭圆 4"/>
            <p:cNvSpPr/>
            <p:nvPr/>
          </p:nvSpPr>
          <p:spPr>
            <a:xfrm>
              <a:off x="4058870" y="2020702"/>
              <a:ext cx="1874925" cy="8934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0640" tIns="40640" rIns="40640" bIns="40640" numCol="1" spcCol="1270" anchor="ctr" anchorCtr="0">
              <a:noAutofit/>
            </a:bodyPr>
            <a:lstStyle/>
            <a:p>
              <a:pPr lvl="0" algn="ctr" defTabSz="1422400">
                <a:lnSpc>
                  <a:spcPct val="125000"/>
                </a:lnSpc>
                <a:spcBef>
                  <a:spcPct val="0"/>
                </a:spcBef>
              </a:pPr>
              <a:r>
                <a:rPr lang="zh-CN" altLang="en-US" sz="2800" b="1" kern="1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病毒性</a:t>
              </a:r>
              <a:endParaRPr lang="en-US" altLang="zh-CN" sz="28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lvl="0" algn="ctr" defTabSz="1422400">
                <a:lnSpc>
                  <a:spcPct val="125000"/>
                </a:lnSpc>
                <a:spcBef>
                  <a:spcPct val="0"/>
                </a:spcBef>
              </a:pPr>
              <a:r>
                <a:rPr lang="zh-CN" altLang="en-US" sz="2800" b="1" kern="1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肝炎</a:t>
              </a:r>
            </a:p>
          </p:txBody>
        </p:sp>
      </p:grpSp>
      <p:sp>
        <p:nvSpPr>
          <p:cNvPr id="31" name="矩形 30"/>
          <p:cNvSpPr/>
          <p:nvPr/>
        </p:nvSpPr>
        <p:spPr>
          <a:xfrm>
            <a:off x="5528478" y="1036358"/>
            <a:ext cx="65368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抗肝炎病毒药物纳入医保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落实“健康中国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2030”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规划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消除丙肝公共卫生危害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224794" y="3543879"/>
            <a:ext cx="3161531" cy="1015663"/>
          </a:xfrm>
          <a:prstGeom prst="rect">
            <a:avLst/>
          </a:prstGeom>
          <a:noFill/>
          <a:ln w="15875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5">
                    <a:lumMod val="75000"/>
                  </a:schemeClr>
                </a:gs>
                <a:gs pos="100000">
                  <a:schemeClr val="accent5">
                    <a:lumMod val="75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5400000" scaled="1"/>
            </a:gra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肝炎病毒感染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2020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年诺贝尔医学奖授予发现丙肝病毒科学家</a:t>
            </a:r>
          </a:p>
        </p:txBody>
      </p:sp>
      <p:sp>
        <p:nvSpPr>
          <p:cNvPr id="34" name="矩形 33"/>
          <p:cNvSpPr/>
          <p:nvPr/>
        </p:nvSpPr>
        <p:spPr>
          <a:xfrm>
            <a:off x="7751778" y="5250180"/>
            <a:ext cx="4183380" cy="1607820"/>
          </a:xfrm>
          <a:prstGeom prst="rect">
            <a:avLst/>
          </a:prstGeom>
          <a:noFill/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2610046" y="1098803"/>
            <a:ext cx="27494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儿童乙肝疫苗纳入国家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免疫规划疫苗</a:t>
            </a:r>
          </a:p>
        </p:txBody>
      </p:sp>
      <p:grpSp>
        <p:nvGrpSpPr>
          <p:cNvPr id="36" name="组合 35"/>
          <p:cNvGrpSpPr/>
          <p:nvPr/>
        </p:nvGrpSpPr>
        <p:grpSpPr>
          <a:xfrm>
            <a:off x="2206143" y="5216087"/>
            <a:ext cx="1945916" cy="1253257"/>
            <a:chOff x="4023772" y="5332854"/>
            <a:chExt cx="1945916" cy="1253257"/>
          </a:xfrm>
        </p:grpSpPr>
        <p:sp>
          <p:nvSpPr>
            <p:cNvPr id="37" name="云形 36"/>
            <p:cNvSpPr/>
            <p:nvPr/>
          </p:nvSpPr>
          <p:spPr>
            <a:xfrm>
              <a:off x="4023772" y="5332854"/>
              <a:ext cx="1842751" cy="1253257"/>
            </a:xfrm>
            <a:prstGeom prst="cloud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4110408" y="5647802"/>
              <a:ext cx="18592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药理学：从靶点到治疗药物</a:t>
              </a:r>
            </a:p>
          </p:txBody>
        </p:sp>
      </p:grpSp>
      <p:sp>
        <p:nvSpPr>
          <p:cNvPr id="41" name="文本框 40"/>
          <p:cNvSpPr txBox="1"/>
          <p:nvPr/>
        </p:nvSpPr>
        <p:spPr>
          <a:xfrm>
            <a:off x="3512363" y="3046384"/>
            <a:ext cx="3625650" cy="1323439"/>
          </a:xfrm>
          <a:prstGeom prst="rect">
            <a:avLst/>
          </a:prstGeom>
          <a:noFill/>
          <a:ln w="15875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6">
                    <a:lumMod val="75000"/>
                  </a:schemeClr>
                </a:gs>
                <a:gs pos="91000">
                  <a:schemeClr val="accent6">
                    <a:lumMod val="7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疫苗自主化：</a:t>
            </a:r>
          </a:p>
          <a:p>
            <a:pPr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甲肝减毒活疫苗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毛江森 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乙肝疫苗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陶其敏</a:t>
            </a:r>
          </a:p>
          <a:p>
            <a:pPr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基因工程乙肝疫苗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李载平</a:t>
            </a:r>
          </a:p>
        </p:txBody>
      </p:sp>
      <p:sp>
        <p:nvSpPr>
          <p:cNvPr id="44" name="矩形 43"/>
          <p:cNvSpPr/>
          <p:nvPr/>
        </p:nvSpPr>
        <p:spPr>
          <a:xfrm>
            <a:off x="7228806" y="2267716"/>
            <a:ext cx="2912445" cy="1015663"/>
          </a:xfrm>
          <a:prstGeom prst="rect">
            <a:avLst/>
          </a:prstGeom>
          <a:noFill/>
          <a:ln w="15875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4">
                    <a:lumMod val="75000"/>
                  </a:schemeClr>
                </a:gs>
                <a:gs pos="83000">
                  <a:schemeClr val="accent4">
                    <a:lumMod val="7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square">
            <a:spAutoFit/>
          </a:bodyPr>
          <a:lstStyle/>
          <a:p>
            <a:pPr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我国自主研发抗乙肝新药艾米替诺福韦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抗乙肝、丙肝药物</a:t>
            </a:r>
          </a:p>
        </p:txBody>
      </p:sp>
      <p:pic>
        <p:nvPicPr>
          <p:cNvPr id="45" name="图片 4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0" y="1856216"/>
            <a:ext cx="1338285" cy="1265337"/>
          </a:xfrm>
          <a:prstGeom prst="rect">
            <a:avLst/>
          </a:prstGeom>
        </p:spPr>
      </p:pic>
      <p:pic>
        <p:nvPicPr>
          <p:cNvPr id="46" name="图片 45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353" y="1185503"/>
            <a:ext cx="1177592" cy="1113402"/>
          </a:xfrm>
          <a:prstGeom prst="rect">
            <a:avLst/>
          </a:prstGeom>
        </p:spPr>
      </p:pic>
      <p:grpSp>
        <p:nvGrpSpPr>
          <p:cNvPr id="47" name="组合 46"/>
          <p:cNvGrpSpPr/>
          <p:nvPr/>
        </p:nvGrpSpPr>
        <p:grpSpPr>
          <a:xfrm>
            <a:off x="2582620" y="1601743"/>
            <a:ext cx="3198561" cy="1206418"/>
            <a:chOff x="2770142" y="3659703"/>
            <a:chExt cx="2825480" cy="1206418"/>
          </a:xfrm>
          <a:noFill/>
        </p:grpSpPr>
        <p:sp>
          <p:nvSpPr>
            <p:cNvPr id="48" name="椭圆 47"/>
            <p:cNvSpPr/>
            <p:nvPr/>
          </p:nvSpPr>
          <p:spPr>
            <a:xfrm>
              <a:off x="4389204" y="3659703"/>
              <a:ext cx="1206418" cy="1206418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49" name="椭圆 4"/>
            <p:cNvSpPr/>
            <p:nvPr/>
          </p:nvSpPr>
          <p:spPr>
            <a:xfrm>
              <a:off x="2770142" y="3836379"/>
              <a:ext cx="1493453" cy="85306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35560" rIns="35560" bIns="3556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800" b="1" kern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医保护航</a:t>
              </a:r>
            </a:p>
          </p:txBody>
        </p:sp>
      </p:grpSp>
      <p:pic>
        <p:nvPicPr>
          <p:cNvPr id="50" name="图片 4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6362" y="2292700"/>
            <a:ext cx="483390" cy="503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0817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227</Words>
  <Application>Microsoft Office PowerPoint</Application>
  <PresentationFormat>宽屏</PresentationFormat>
  <Paragraphs>41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等线</vt:lpstr>
      <vt:lpstr>宋体</vt:lpstr>
      <vt:lpstr>微软雅黑</vt:lpstr>
      <vt:lpstr>Arial</vt:lpstr>
      <vt:lpstr>Calibri</vt:lpstr>
      <vt:lpstr>Calibri Light</vt:lpstr>
      <vt:lpstr>Wingdings</vt:lpstr>
      <vt:lpstr>Office 主题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Tinger</dc:creator>
  <cp:lastModifiedBy>user</cp:lastModifiedBy>
  <cp:revision>57</cp:revision>
  <dcterms:created xsi:type="dcterms:W3CDTF">2022-09-18T07:27:35Z</dcterms:created>
  <dcterms:modified xsi:type="dcterms:W3CDTF">2022-09-29T06:33:49Z</dcterms:modified>
</cp:coreProperties>
</file>